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1" r:id="rId2"/>
    <p:sldId id="262" r:id="rId3"/>
    <p:sldId id="260" r:id="rId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EEC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244" y="-7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6ECCB-2BF8-4869-8858-35F1D0AAC657}" type="datetimeFigureOut">
              <a:rPr lang="es-CO" smtClean="0"/>
              <a:t>15/06/2017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E7C4A-CE06-4637-8E06-F68EC58779F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4051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92059" y="692696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627784" y="4293096"/>
            <a:ext cx="5328592" cy="13681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48264" y="6464457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DE265B-B2DA-4CAE-93AB-9685B1F4101D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19411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8DA9-4DB5-4A88-9CA4-1A5E438589B2}" type="datetimeFigureOut">
              <a:rPr lang="es-CO" smtClean="0"/>
              <a:t>15/06/2017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265B-B2DA-4CAE-93AB-9685B1F410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7157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8DA9-4DB5-4A88-9CA4-1A5E438589B2}" type="datetimeFigureOut">
              <a:rPr lang="es-CO" smtClean="0"/>
              <a:t>15/06/2017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265B-B2DA-4CAE-93AB-9685B1F410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859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8DA9-4DB5-4A88-9CA4-1A5E438589B2}" type="datetimeFigureOut">
              <a:rPr lang="es-CO" smtClean="0"/>
              <a:t>15/06/2017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265B-B2DA-4CAE-93AB-9685B1F410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6492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8DA9-4DB5-4A88-9CA4-1A5E438589B2}" type="datetimeFigureOut">
              <a:rPr lang="es-CO" smtClean="0"/>
              <a:t>15/06/2017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265B-B2DA-4CAE-93AB-9685B1F410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8540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8DA9-4DB5-4A88-9CA4-1A5E438589B2}" type="datetimeFigureOut">
              <a:rPr lang="es-CO" smtClean="0"/>
              <a:t>15/06/2017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265B-B2DA-4CAE-93AB-9685B1F410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0386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8DA9-4DB5-4A88-9CA4-1A5E438589B2}" type="datetimeFigureOut">
              <a:rPr lang="es-CO" smtClean="0"/>
              <a:t>15/06/2017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265B-B2DA-4CAE-93AB-9685B1F410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26848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8DA9-4DB5-4A88-9CA4-1A5E438589B2}" type="datetimeFigureOut">
              <a:rPr lang="es-CO" smtClean="0"/>
              <a:t>15/06/2017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265B-B2DA-4CAE-93AB-9685B1F410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4513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8DA9-4DB5-4A88-9CA4-1A5E438589B2}" type="datetimeFigureOut">
              <a:rPr lang="es-CO" smtClean="0"/>
              <a:t>15/06/2017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265B-B2DA-4CAE-93AB-9685B1F410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3264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8DA9-4DB5-4A88-9CA4-1A5E438589B2}" type="datetimeFigureOut">
              <a:rPr lang="es-CO" smtClean="0"/>
              <a:t>15/06/2017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265B-B2DA-4CAE-93AB-9685B1F410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0490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8DA9-4DB5-4A88-9CA4-1A5E438589B2}" type="datetimeFigureOut">
              <a:rPr lang="es-CO" smtClean="0"/>
              <a:t>15/06/2017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265B-B2DA-4CAE-93AB-9685B1F410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0377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88DA9-4DB5-4A88-9CA4-1A5E438589B2}" type="datetimeFigureOut">
              <a:rPr lang="es-CO" smtClean="0"/>
              <a:t>15/06/2017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E265B-B2DA-4CAE-93AB-9685B1F4101D}" type="slidenum">
              <a:rPr lang="es-CO" smtClean="0"/>
              <a:t>‹Nº›</a:t>
            </a:fld>
            <a:endParaRPr lang="es-CO"/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062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41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43010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3349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CV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0</Words>
  <Application>Microsoft Office PowerPoint</Application>
  <PresentationFormat>Presentación en pantalla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ccv</dc:creator>
  <cp:lastModifiedBy>Calidad</cp:lastModifiedBy>
  <cp:revision>10</cp:revision>
  <dcterms:created xsi:type="dcterms:W3CDTF">2017-05-30T19:32:00Z</dcterms:created>
  <dcterms:modified xsi:type="dcterms:W3CDTF">2017-06-15T21:50:50Z</dcterms:modified>
</cp:coreProperties>
</file>